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7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06-11-2025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06-11-2025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06-11-2025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06-11-2025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06-11-2025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06-11-2025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06-11-2025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06-11-2025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06-11-2025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17" y="1337095"/>
            <a:ext cx="11847005" cy="5310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</a:t>
            </a:r>
            <a:r>
              <a:rPr lang="en-US" sz="2800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st</a:t>
            </a:r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Engineering Data Analytics and Management Conference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(EAMCON 2025)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26th &amp; 27</a:t>
            </a:r>
            <a:r>
              <a:rPr lang="en-IN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th</a:t>
            </a:r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 November 2025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C739BC-6F5C-A994-1791-A17C2EC774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C7985D4-DBEB-8829-24DE-6358D81C5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62010-2CE6-D32C-68D6-D038A49DF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6DBBA77-5E18-055D-2366-C932DF80A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B34735-DDF8-9E25-0228-056FFA4CDA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C1DEEC5-A915-6778-4665-4D3CE3017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94D46739-9839-D6CF-E7B6-EA734AB6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2662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B76EB-06D1-37EE-AC48-15E7E71E2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9E2234-3D63-7BEE-2AE3-691B8611A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759852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AECBD1-9886-B2E6-2FEE-581C4C5A30D8}"/>
              </a:ext>
            </a:extLst>
          </p:cNvPr>
          <p:cNvSpPr txBox="1"/>
          <p:nvPr/>
        </p:nvSpPr>
        <p:spPr>
          <a:xfrm>
            <a:off x="271745" y="3218177"/>
            <a:ext cx="94386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B7199A-427F-28E2-35F9-850FC6FEF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308E09-048D-1A99-0778-7E5363C82E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E0B10B43-B114-BD80-05A1-C204CCA23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386753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45721"/>
            <a:ext cx="11678776" cy="50462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sp>
        <p:nvSpPr>
          <p:cNvPr id="13" name="Footer Placeholder 13">
            <a:extLst>
              <a:ext uri="{FF2B5EF4-FFF2-40B4-BE49-F238E27FC236}">
                <a16:creationId xmlns:a16="http://schemas.microsoft.com/office/drawing/2014/main" id="{09EB2221-8942-0EE1-7A3C-7E2B2A4F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958D8D-6A6D-ECA9-5683-FF2DB1930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A70734-6137-B546-4B30-D1715DD123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5EB14-B461-D72D-C2B7-C6833659E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B62DCE-A71B-99F5-1381-3A327BC9E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37094"/>
            <a:ext cx="11691327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288B4E-5E8A-66E0-F213-22D00C4E6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13C813-7FD3-2F70-03EA-F8374CCC7A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A70345E8-EAAA-6287-D286-29C93F49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355619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3FBC6-6C43-DCC3-18A8-9C6D26F20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5F49001-1F3D-68CD-87C3-6008E1B5A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118" y="1328468"/>
            <a:ext cx="11691327" cy="506345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B4EB1F-8605-D57C-B343-76EE6A1C7D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21D97D-3FBD-0CFA-90A7-6C6AFBE3D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9744BE03-445F-33D4-8B5C-7FD386E6B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495401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24B038-B2DC-FEB0-19D3-BF1BE2CDC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9AB1851-A396-00A4-5FA7-EC8C381FBF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4. LITERATURE REVIEW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210CDC-606F-B3DB-2A5A-BBA1E6853F9A}"/>
              </a:ext>
            </a:extLst>
          </p:cNvPr>
          <p:cNvSpPr txBox="1"/>
          <p:nvPr/>
        </p:nvSpPr>
        <p:spPr>
          <a:xfrm>
            <a:off x="322554" y="3476076"/>
            <a:ext cx="6656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TABULAR FORM</a:t>
            </a:r>
            <a:endParaRPr lang="en-IN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CE2F0F-EBFE-593F-E8CB-BCD2A569B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0A57173-C3DC-CE99-6F3B-0480328B1C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673F716F-1EE0-E308-6C3C-90B1F9FF0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772459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7B404-04D4-75FA-84BB-357930FDC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7EEA78-698E-5531-541A-B90B4F73C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53811-ED09-0D68-4EC0-C788F62E4688}"/>
              </a:ext>
            </a:extLst>
          </p:cNvPr>
          <p:cNvSpPr txBox="1"/>
          <p:nvPr/>
        </p:nvSpPr>
        <p:spPr>
          <a:xfrm>
            <a:off x="322554" y="3476076"/>
            <a:ext cx="70098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TRY TO PUT IN A BULLETS FORM</a:t>
            </a:r>
            <a:endParaRPr lang="en-IN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4C24E46-1AFD-B4B1-EF79-202890B2F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DEBC9FD-08AB-8766-4254-9EF6633C7E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37F80314-C46F-AEFC-8608-583488F82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208408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72E3B-97AF-CE3D-A013-DCC18DFE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B25CA07-CC8A-0BEF-B0BC-478411932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E93A7-8FC3-E33D-1CBF-78A216B9A9A2}"/>
              </a:ext>
            </a:extLst>
          </p:cNvPr>
          <p:cNvSpPr txBox="1"/>
          <p:nvPr/>
        </p:nvSpPr>
        <p:spPr>
          <a:xfrm>
            <a:off x="322554" y="3476076"/>
            <a:ext cx="82175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4182BF-7F0F-A145-235F-DED11D039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043794-D9A8-C346-8BA1-582D9F405B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6329C057-70A9-2F1A-04B7-0E623816A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1595930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C78AA-4890-BE69-D811-66ED73789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21B8C29-2F31-C247-F730-95DDFAD1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933200-7BD3-77FB-DAD7-543E8943AA46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B397C4-B24F-EDA7-9C47-DB90572F4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46A9BE1-439F-079C-6599-CAAE553115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370438A1-C842-D714-3161-B6617FE23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242736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920C1-C3C6-78F9-3695-A2BC1595F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B353806-FC43-285F-95EB-BF408B5B2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670" y="1337094"/>
            <a:ext cx="11678775" cy="505482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 (if any)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192D0F-A1EC-49AD-F0CC-0937C8DC948F}"/>
              </a:ext>
            </a:extLst>
          </p:cNvPr>
          <p:cNvSpPr txBox="1"/>
          <p:nvPr/>
        </p:nvSpPr>
        <p:spPr>
          <a:xfrm>
            <a:off x="322554" y="3476076"/>
            <a:ext cx="10141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400" dirty="0">
                <a:latin typeface="Comic Sans MS" panose="030F0702030302020204" pitchFamily="66" charset="0"/>
              </a:rPr>
              <a:t>NOTE  : TRY TO PUT IN A TABULAR/GRAPHICAL FORM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06AD23-FE8A-A4A7-E21A-5F1E32C1E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586" y="210105"/>
            <a:ext cx="3373013" cy="8784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C27C6-C519-8FD4-4957-DCA4F6DD89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913" y="210105"/>
            <a:ext cx="1475816" cy="952139"/>
          </a:xfrm>
          <a:prstGeom prst="rect">
            <a:avLst/>
          </a:prstGeom>
        </p:spPr>
      </p:pic>
      <p:sp>
        <p:nvSpPr>
          <p:cNvPr id="9" name="Footer Placeholder 13">
            <a:extLst>
              <a:ext uri="{FF2B5EF4-FFF2-40B4-BE49-F238E27FC236}">
                <a16:creationId xmlns:a16="http://schemas.microsoft.com/office/drawing/2014/main" id="{2900E449-3EBA-5370-73BA-921636A7B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5" y="6460101"/>
            <a:ext cx="11920255" cy="365125"/>
          </a:xfrm>
        </p:spPr>
        <p:txBody>
          <a:bodyPr/>
          <a:lstStyle/>
          <a:p>
            <a:r>
              <a:rPr lang="en-US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1st International Conference on Engineering Data Analytics and Management Conference (EAMCON), Melaka, Malaysia</a:t>
            </a:r>
          </a:p>
        </p:txBody>
      </p:sp>
    </p:spTree>
    <p:extLst>
      <p:ext uri="{BB962C8B-B14F-4D97-AF65-F5344CB8AC3E}">
        <p14:creationId xmlns:p14="http://schemas.microsoft.com/office/powerpoint/2010/main" val="79669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296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Tanweer [MAHE-MIT]</cp:lastModifiedBy>
  <cp:revision>27</cp:revision>
  <dcterms:created xsi:type="dcterms:W3CDTF">2021-02-05T14:09:33Z</dcterms:created>
  <dcterms:modified xsi:type="dcterms:W3CDTF">2025-11-06T06:05:41Z</dcterms:modified>
</cp:coreProperties>
</file>